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1"/>
  </p:notesMasterIdLst>
  <p:handoutMasterIdLst>
    <p:handoutMasterId r:id="rId12"/>
  </p:handoutMasterIdLst>
  <p:sldIdLst>
    <p:sldId id="484" r:id="rId5"/>
    <p:sldId id="487" r:id="rId6"/>
    <p:sldId id="485" r:id="rId7"/>
    <p:sldId id="489" r:id="rId8"/>
    <p:sldId id="491" r:id="rId9"/>
    <p:sldId id="48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003865"/>
    <a:srgbClr val="000000"/>
    <a:srgbClr val="78BE21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9889" autoAdjust="0"/>
  </p:normalViewPr>
  <p:slideViewPr>
    <p:cSldViewPr snapToGrid="0">
      <p:cViewPr varScale="1">
        <p:scale>
          <a:sx n="37" d="100"/>
          <a:sy n="37" d="100"/>
        </p:scale>
        <p:origin x="56" y="680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12/1/2020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1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Albert Lea,</a:t>
            </a:r>
            <a:r>
              <a:rPr lang="en-US" baseline="0" dirty="0"/>
              <a:t> Austin, Mankato, Rochester, Wabasha, Northfield, Twin Cities, St Cloud, Bemidji, Fergus Falls, Wadena, Staples,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Albert Lea,</a:t>
            </a:r>
            <a:r>
              <a:rPr lang="en-US" baseline="0" dirty="0"/>
              <a:t> Austin, Mankato, Rochester, Wabasha, Northfield, Twin Cities, St Cloud, Bemidji, Fergus Falls, Wadena, Staples,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9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85" y="1652093"/>
            <a:ext cx="6118629" cy="842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0" y="5851878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-1"/>
            <a:ext cx="12192000" cy="3477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0" y="609243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a.state.mn.us/food-feed/seniorfarmers-market-nutrition-progra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477837"/>
            <a:ext cx="12192000" cy="1295182"/>
          </a:xfrm>
        </p:spPr>
        <p:txBody>
          <a:bodyPr/>
          <a:lstStyle/>
          <a:p>
            <a:r>
              <a:rPr lang="en-US" dirty="0"/>
              <a:t>Farmers’ Market Nutrition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1"/>
                </a:solidFill>
              </a:rPr>
              <a:t>Emily Mehr|</a:t>
            </a:r>
            <a:r>
              <a:rPr lang="en-US" dirty="0"/>
              <a:t> S/FMNP Program Coordinator</a:t>
            </a:r>
          </a:p>
          <a:p>
            <a:pPr>
              <a:spcBef>
                <a:spcPts val="0"/>
              </a:spcBef>
            </a:pPr>
            <a:r>
              <a:rPr lang="en-US" dirty="0"/>
              <a:t>December 2, 2020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4" b="114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667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Farmers’ Market Nutrition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208"/>
            <a:ext cx="6096532" cy="4901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no changes to the Farmers’ Market Nutrition Program (FMNP) or the Senior Farmers’ Market Nutrition Program (SFMNP)</a:t>
            </a:r>
          </a:p>
          <a:p>
            <a:pPr marL="0" indent="0">
              <a:buNone/>
            </a:pPr>
            <a:r>
              <a:rPr lang="en-US" b="1" dirty="0"/>
              <a:t>2020 S/FMNP season: </a:t>
            </a:r>
          </a:p>
          <a:p>
            <a:pPr marL="0" indent="0">
              <a:buNone/>
            </a:pPr>
            <a:r>
              <a:rPr lang="en-US" dirty="0"/>
              <a:t>$455,000 in FMNP was redeemed at participating MN farmers’ markets</a:t>
            </a:r>
          </a:p>
          <a:p>
            <a:pPr marL="0" indent="0">
              <a:buNone/>
            </a:pPr>
            <a:r>
              <a:rPr lang="en-US" dirty="0"/>
              <a:t>44 authorized markets</a:t>
            </a:r>
          </a:p>
          <a:p>
            <a:pPr marL="0" indent="0">
              <a:buNone/>
            </a:pPr>
            <a:r>
              <a:rPr lang="en-US" dirty="0"/>
              <a:t>322 authorized vendors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695769-3F34-4274-937C-5ECFECE06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7426" y="2224607"/>
            <a:ext cx="3435596" cy="12069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D57256-3E21-473A-9598-39B6C4649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1925" y="2648387"/>
            <a:ext cx="3435596" cy="12069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9284" y="3086425"/>
            <a:ext cx="3435596" cy="12069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E86490-07E6-4BC3-93E2-B39844D09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6643" y="3511335"/>
            <a:ext cx="3435596" cy="12069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0528A0-42EE-4B1B-B8A8-4864D7B64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11524" y="3935115"/>
            <a:ext cx="3435596" cy="12069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6C9B14-CA1B-46C3-9CFC-0D82276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56404" y="4373153"/>
            <a:ext cx="3435596" cy="120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6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the program operate?</a:t>
            </a:r>
            <a:br>
              <a:rPr lang="en-US" dirty="0"/>
            </a:br>
            <a:r>
              <a:rPr lang="en-US" dirty="0"/>
              <a:t>(Local Agencies)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6198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Anoka County</a:t>
            </a:r>
          </a:p>
          <a:p>
            <a:pPr marL="0" indent="0">
              <a:buNone/>
            </a:pPr>
            <a:r>
              <a:rPr lang="en-US" dirty="0"/>
              <a:t>Beltrami County</a:t>
            </a:r>
          </a:p>
          <a:p>
            <a:pPr marL="0" indent="0">
              <a:buNone/>
            </a:pPr>
            <a:r>
              <a:rPr lang="en-US" dirty="0"/>
              <a:t>Blue Earth County</a:t>
            </a:r>
          </a:p>
          <a:p>
            <a:pPr marL="0" indent="0">
              <a:buNone/>
            </a:pPr>
            <a:r>
              <a:rPr lang="en-US" dirty="0"/>
              <a:t>Chisago County</a:t>
            </a:r>
          </a:p>
          <a:p>
            <a:pPr marL="0" indent="0">
              <a:buNone/>
            </a:pPr>
            <a:r>
              <a:rPr lang="en-US" dirty="0"/>
              <a:t>Dakota County</a:t>
            </a:r>
          </a:p>
          <a:p>
            <a:pPr marL="0" indent="0">
              <a:buNone/>
            </a:pPr>
            <a:r>
              <a:rPr lang="en-US" dirty="0"/>
              <a:t>Douglas County </a:t>
            </a:r>
            <a:r>
              <a:rPr lang="en-US" sz="1900" dirty="0"/>
              <a:t>(Seniors Only)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6052" y="1825625"/>
            <a:ext cx="261989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Freeborn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Hennepin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Mower County</a:t>
            </a:r>
            <a:br>
              <a:rPr lang="en-US" dirty="0"/>
            </a:br>
            <a:r>
              <a:rPr lang="en-US" sz="1900" dirty="0"/>
              <a:t>(Seniors Only)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Olmsted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Otter Tail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Ramsey County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733905" y="1825625"/>
            <a:ext cx="27542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Rice County</a:t>
            </a:r>
          </a:p>
          <a:p>
            <a:pPr marL="0" indent="0">
              <a:buNone/>
            </a:pPr>
            <a:r>
              <a:rPr lang="en-US" dirty="0"/>
              <a:t>St. Louis County</a:t>
            </a:r>
            <a:br>
              <a:rPr lang="en-US" dirty="0"/>
            </a:br>
            <a:r>
              <a:rPr lang="en-US" sz="1900" dirty="0"/>
              <a:t>(FMNP Only)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Wabasha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Wadena County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Washington County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10" descr="Map&#10;&#10;Description automatically generated">
            <a:extLst>
              <a:ext uri="{FF2B5EF4-FFF2-40B4-BE49-F238E27FC236}">
                <a16:creationId xmlns:a16="http://schemas.microsoft.com/office/drawing/2014/main" id="{6D40A5DF-6743-4078-BA30-D3A4442F09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2" r="6314"/>
          <a:stretch/>
        </p:blipFill>
        <p:spPr>
          <a:xfrm>
            <a:off x="8520340" y="2777705"/>
            <a:ext cx="3510886" cy="38173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the program operate?</a:t>
            </a:r>
            <a:br>
              <a:rPr lang="en-US" dirty="0"/>
            </a:br>
            <a:r>
              <a:rPr lang="en-US" dirty="0"/>
              <a:t>(Farmers Markets)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3024051" y="1492152"/>
            <a:ext cx="2567200" cy="4403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Metro Area (cont.)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Maple Grove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Midtown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 City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Minnetonka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 Roots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Northeast Minneapolis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Oakdale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Richfield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Shoreview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 Broadway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 Bear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5543048" y="1492152"/>
            <a:ext cx="2158507" cy="4736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North/Central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Bemidji Area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Bemidji’s Natural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Fergus Falls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Hibbing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Lakes Area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Cloud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Joseph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Virginia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Wadena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 Earth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776" y="1492152"/>
            <a:ext cx="3077006" cy="5125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Metro Area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Paul Farmers’ Market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Minnesota Vegetable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Growers’ Assoc.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Anoka County Growers’ Assoc.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Bloomington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Brooklyn Park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Champlin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Chisago City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Eagan Market Fest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 River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Farmers Market Annex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Hmongtown Marketplace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Hopkins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5752" y="1492152"/>
            <a:ext cx="2097547" cy="363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</a:t>
            </a:r>
            <a:endParaRPr lang="en-US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Albert Lea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Farmers Market Place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Eyota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Faribault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Mankato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Northfield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Wing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Rochester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Wabasha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2C67-6EC5-4810-B718-756650B31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ADC3F-907E-4FA8-A3DD-A4C2CFA4F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1825625"/>
            <a:ext cx="11576649" cy="4351338"/>
          </a:xfrm>
        </p:spPr>
        <p:txBody>
          <a:bodyPr/>
          <a:lstStyle/>
          <a:p>
            <a:r>
              <a:rPr lang="en-US" sz="4000" b="1" dirty="0"/>
              <a:t>MDA Toolkit at MFMA</a:t>
            </a:r>
            <a:br>
              <a:rPr lang="en-US" sz="2800" dirty="0"/>
            </a:br>
            <a:r>
              <a:rPr lang="en-US" sz="2800" dirty="0"/>
              <a:t>Thursday, 12/3, 12:45pm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4000" b="1" dirty="0"/>
              <a:t>Senior/Farmers’ Market Nutrition Program webpage</a:t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https://www.mda.state.mn.us/food-feed/seniorfarmers-market-nutrition-program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ACC3D-E7F2-46A9-84BE-FA8121C56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Optional Tagline Goes Here | mn.gov/websiteurl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3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3609975" cy="2681374"/>
          </a:xfrm>
        </p:spPr>
        <p:txBody>
          <a:bodyPr/>
          <a:lstStyle/>
          <a:p>
            <a:r>
              <a:rPr lang="en-US" sz="2700" b="1" dirty="0"/>
              <a:t>Emily Mehr</a:t>
            </a:r>
          </a:p>
          <a:p>
            <a:r>
              <a:rPr lang="en-US" sz="2200" i="1" dirty="0"/>
              <a:t>emily.mehr@state.mn.us</a:t>
            </a:r>
          </a:p>
          <a:p>
            <a:r>
              <a:rPr lang="en-US" sz="2200" dirty="0"/>
              <a:t>651-201-6456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82E0DBF2-95B8-49BC-B462-A44312CE3BAF}"/>
              </a:ext>
            </a:extLst>
          </p:cNvPr>
          <p:cNvSpPr txBox="1">
            <a:spLocks/>
          </p:cNvSpPr>
          <p:nvPr/>
        </p:nvSpPr>
        <p:spPr>
          <a:xfrm>
            <a:off x="7029450" y="3517996"/>
            <a:ext cx="3609975" cy="2681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Christina Iliev</a:t>
            </a:r>
          </a:p>
          <a:p>
            <a:r>
              <a:rPr lang="en-US" sz="2200" i="1" dirty="0"/>
              <a:t>christina.iliev@state.mn.us</a:t>
            </a:r>
          </a:p>
          <a:p>
            <a:r>
              <a:rPr lang="en-US" sz="2200" dirty="0"/>
              <a:t>651-201-6494</a:t>
            </a:r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78B604-9059-4F1C-B8E2-C96A71A964D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16036</TotalTime>
  <Words>375</Words>
  <Application>Microsoft Office PowerPoint</Application>
  <PresentationFormat>Widescreen</PresentationFormat>
  <Paragraphs>94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NeueHaasGroteskText Std</vt:lpstr>
      <vt:lpstr>MN.IT</vt:lpstr>
      <vt:lpstr>Farmers’ Market Nutrition Program</vt:lpstr>
      <vt:lpstr>Farmers’ Market Nutrition Program</vt:lpstr>
      <vt:lpstr>Where does the program operate? (Local Agencies)</vt:lpstr>
      <vt:lpstr>Where does the program operate? (Farmers Markets)</vt:lpstr>
      <vt:lpstr>More Information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Mehr, Emily (MDA)</cp:lastModifiedBy>
  <cp:revision>655</cp:revision>
  <cp:lastPrinted>2018-03-19T19:29:35Z</cp:lastPrinted>
  <dcterms:created xsi:type="dcterms:W3CDTF">2016-01-06T16:54:03Z</dcterms:created>
  <dcterms:modified xsi:type="dcterms:W3CDTF">2020-12-01T17:14:03Z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